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3" r:id="rId4"/>
    <p:sldId id="260" r:id="rId5"/>
    <p:sldId id="261" r:id="rId6"/>
    <p:sldId id="262" r:id="rId7"/>
    <p:sldId id="259" r:id="rId8"/>
    <p:sldId id="258" r:id="rId9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5C7581-95FB-EF46-A281-F99F0A698FC3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D7822-1017-EE44-85CB-EDDF33D5C0A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26216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D7822-1017-EE44-85CB-EDDF33D5C0A9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27091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F4344-2533-E74D-9661-CB157EAFD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7EDA82-8B56-FC4B-8CB1-BFA7C87514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AB6770-4421-4744-875D-91B82A13F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79EDE9-E8F6-4B4A-A2B9-AA58BFA90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3502C7-69E6-764B-B288-C1D4EE555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4751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0E4210-2690-1140-9D81-86B696833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303504-B5EB-114C-BC5C-779341890F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672A24-7713-AA42-BC48-D4884B405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D3A7F9-7D8A-8F4E-901C-B5CAFB8AF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8C736B-6282-F248-A3D0-05A54107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0020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DBFE1B8-CFF9-5846-96BE-C566C2C121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62CBD9-732A-F845-9272-AC34659770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8BCD58-A0E5-D94F-BB78-1EECF7BC7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C488F8-60DD-EA4B-B13C-F28E3AE59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51E85E-6ADC-5647-A1B8-A4464C7C1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88065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62593-7D32-4847-B014-8A81AC4C3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B9D492-B219-A446-848B-55CB6A33A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5205AA-8666-6D4C-ADD9-E54E52EAC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2E036A-6DEC-404F-A0AC-4DE3ED0D9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12221A-2EC8-8F46-B7E1-909A6AAE3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76000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93B2EC-B7D5-2847-9C45-C1913EA87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59977B-B51A-2046-9D6A-2CFB4DEB2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E52B58-4F61-3343-9EF7-855A1FE72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AD68DA-3376-C144-9B8E-F3E08F410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955251-75EA-9844-8489-5E2C79985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3038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F490AB-73ED-F244-8BEC-6C07AB70C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E9F8F5-A71A-D648-86DA-25B314133E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0EF440-8810-814B-BEDC-EAECCC847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7CB96A-653C-B048-8A70-209AA3CD5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D00D72-45DF-3343-B610-91C0EFC97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5CB5F7-BABA-C047-8589-8AE9DD9D2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95563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5D7ED-7E4A-294D-9250-BD86B66F7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D12EB4-0F73-3041-B7CF-68D648113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7D56C3-5E01-0A47-87DB-E0B675C3DB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8DC86F-28C9-2C40-8A76-3A25FC2E33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51A69B7-75C7-A747-8533-4E0B1C5951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B0B4B7-51A6-854E-8470-C76274F2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30C1EF7-EE4F-2441-AAD2-F9B000058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F090DD-91A0-BE42-BF19-5D300916C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38283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20011-0BE6-C24E-BE92-88F1E788B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76B4C7-BB16-4747-B44C-439C1DD80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1BA65C-95B1-8744-AE52-87E89221F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F11C1A-FF84-6C42-8A64-79A63335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70266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FD4990-D97C-EE41-8439-E2205F992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C17550E-8D6C-4C49-989A-79E6E4C03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94FB5A8-C5C9-774B-9312-0EA443BAE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17178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E5894E-46D5-7846-9580-63F498EDA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0954A3-BFF9-E446-A97A-61132F2E3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711FE3-9EEE-AC4F-B68B-F9EE7FC59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FFC2C0-1587-1D48-8C72-DABAFBAF6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F26E93-6319-254F-9666-21BD33E86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54D893-5D2E-EE4F-B7A6-0C6428D03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0795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2F80C7-62DB-514A-BA23-4D5D3E468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EF7CAB0-5631-1B4D-B482-8E6350E0C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BC05D3-8582-3A46-A7C6-6CBF59407D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687869-96E1-764C-A3B2-31B510226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054D2E-90EA-3A49-940B-247976DD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4283F2-392F-A742-88E8-0E1DE48AD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4783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2FDE7D-02C2-C44E-9F65-1F9E8FD9F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42EB85-3D3A-7E49-8937-5A6F2F3D29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896BC0-570D-084B-BA79-747A31337E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91282-0985-8842-871C-86AEE54A34E4}" type="datetimeFigureOut">
              <a:rPr kumimoji="1" lang="ko-Kore-KR" altLang="en-US" smtClean="0"/>
              <a:t>2021. 2. 10.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E134F7-BEBD-8843-90A4-398C3A76A9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4E55DA-7D65-BE47-887C-BE50FEDC77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DC97C-7895-3B45-83A0-73862BDF8F9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45769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F7F4A2-9EB1-524B-A936-1D320F4B1B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25087"/>
            <a:ext cx="9144000" cy="1019011"/>
          </a:xfrm>
        </p:spPr>
        <p:txBody>
          <a:bodyPr/>
          <a:lstStyle/>
          <a:p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Column Presentation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F5A224-F6D9-F34D-B76E-987AD40DB0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35614" y="4148576"/>
            <a:ext cx="2932386" cy="875369"/>
          </a:xfrm>
        </p:spPr>
        <p:txBody>
          <a:bodyPr>
            <a:normAutofit/>
          </a:bodyPr>
          <a:lstStyle/>
          <a:p>
            <a:pPr algn="r"/>
            <a:r>
              <a:rPr kumimoji="1" lang="en-US" altLang="ko-Kore-KR" sz="12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Yujeong JUNG (200699145)</a:t>
            </a:r>
          </a:p>
          <a:p>
            <a:pPr algn="r"/>
            <a:r>
              <a:rPr kumimoji="1" lang="en-US" altLang="ko-Kore-KR" sz="12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Creative Computing</a:t>
            </a:r>
          </a:p>
          <a:p>
            <a:pPr algn="r"/>
            <a:r>
              <a:rPr kumimoji="1" lang="en-US" altLang="ko-Kore-KR" sz="12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DEN126U Studio Practice Year1</a:t>
            </a:r>
            <a:endParaRPr kumimoji="1" lang="ko-Kore-KR" altLang="en-US" sz="120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721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812CDF-F244-F748-8291-2FAA9C0D7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8FCDB8-8216-A54B-BD92-AC915EAE5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" altLang="ko-Kore-KR" sz="13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 formulation ;where do your ideas come from? ask questions (but be prepared to answer them yourself)</a:t>
            </a:r>
          </a:p>
          <a:p>
            <a:r>
              <a:rPr kumimoji="1" lang="en" altLang="ko-Kore-KR" sz="13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/ what you need to know to develop your idea. Go to (online) exhibitions (museums and galleries) as well as (online) shops. Record your ideas (use your sketchbook)</a:t>
            </a:r>
          </a:p>
          <a:p>
            <a:r>
              <a:rPr kumimoji="1" lang="en" altLang="ko-Kore-KR" sz="13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 / how do you develop your design ideas? / design sketches, mock-ups and models to be produced for tutorials. Think of what scrap material might exist in or near your environment. Take photographs (against a clear background) – these will be needed for your end-of-year portfolio</a:t>
            </a:r>
          </a:p>
          <a:p>
            <a:r>
              <a:rPr kumimoji="1" lang="en" altLang="ko-Kore-KR" sz="13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/ look for good examples. Practice your presentation before the final event</a:t>
            </a:r>
          </a:p>
          <a:p>
            <a:r>
              <a:rPr kumimoji="1" lang="en" altLang="ko-Kore-KR" sz="13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management / multi-tasking and communication skills.</a:t>
            </a:r>
          </a:p>
          <a:p>
            <a:r>
              <a:rPr kumimoji="1" lang="en" altLang="ko-Kore-KR" sz="1300" dirty="0">
                <a:latin typeface="Arial" panose="020B0604020202020204" pitchFamily="34" charset="0"/>
                <a:cs typeface="Arial" panose="020B0604020202020204" pitchFamily="34" charset="0"/>
              </a:rPr>
              <a:t>Concept :  Initial Concept– Simple &amp; Classic are the best</a:t>
            </a:r>
          </a:p>
          <a:p>
            <a:r>
              <a:rPr kumimoji="1" lang="en" altLang="ko-Kore-KR" sz="1300" dirty="0">
                <a:latin typeface="Arial" panose="020B0604020202020204" pitchFamily="34" charset="0"/>
                <a:cs typeface="Arial" panose="020B0604020202020204" pitchFamily="34" charset="0"/>
              </a:rPr>
              <a:t>After first feedback – Express depression </a:t>
            </a:r>
          </a:p>
          <a:p>
            <a:r>
              <a:rPr kumimoji="1" lang="en" altLang="ko-Kore-KR" sz="1300" dirty="0">
                <a:latin typeface="Arial" panose="020B0604020202020204" pitchFamily="34" charset="0"/>
                <a:cs typeface="Arial" panose="020B0604020202020204" pitchFamily="34" charset="0"/>
              </a:rPr>
              <a:t>Where my ideas come from? – I have ‘depression’ problem. So, when I drank, I thought that may be I can express this feeling in column design. Therefore, this design is based on my feeling.</a:t>
            </a:r>
          </a:p>
          <a:p>
            <a:r>
              <a:rPr kumimoji="1" lang="en" altLang="ko-Kore-KR" sz="1300" dirty="0">
                <a:latin typeface="Arial" panose="020B0604020202020204" pitchFamily="34" charset="0"/>
                <a:cs typeface="Arial" panose="020B0604020202020204" pitchFamily="34" charset="0"/>
              </a:rPr>
              <a:t>Research – find round shape column design. </a:t>
            </a:r>
          </a:p>
          <a:p>
            <a:r>
              <a:rPr kumimoji="1" lang="en" altLang="ko-Kore-KR" sz="1300" dirty="0">
                <a:latin typeface="Arial" panose="020B0604020202020204" pitchFamily="34" charset="0"/>
                <a:cs typeface="Arial" panose="020B0604020202020204" pitchFamily="34" charset="0"/>
              </a:rPr>
              <a:t>Unique design such as column made by cup, wine, the glass of alcohol, paint drop shape, etc.</a:t>
            </a:r>
          </a:p>
          <a:p>
            <a:endParaRPr kumimoji="1" lang="en" altLang="ko-Kore-KR" sz="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kumimoji="1" lang="en" altLang="ko-Kore-KR" sz="1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  <a:p>
            <a:pPr lvl="2"/>
            <a:endParaRPr kumimoji="1" lang="en" altLang="ko-Kore-KR" sz="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808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52C451-C83E-F64F-AB51-206BEEB2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Brief Information of Column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0C7741-48F2-9E4A-BCC9-57805DA73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ore-KR" dirty="0"/>
              <a:t>Concept : Depression</a:t>
            </a:r>
          </a:p>
          <a:p>
            <a:pPr marL="0" indent="0">
              <a:buNone/>
            </a:pPr>
            <a:endParaRPr kumimoji="1" lang="en-US" altLang="ko-Kore-KR" dirty="0"/>
          </a:p>
          <a:p>
            <a:pPr marL="0" indent="0">
              <a:buNone/>
            </a:pP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48700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B8D8DED-8DDF-CC49-B03C-859956EE6A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310" y="259583"/>
            <a:ext cx="4188968" cy="58153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B74E40-C3A8-B346-A557-69BC2226C6D1}"/>
              </a:ext>
            </a:extLst>
          </p:cNvPr>
          <p:cNvSpPr txBox="1"/>
          <p:nvPr/>
        </p:nvSpPr>
        <p:spPr>
          <a:xfrm>
            <a:off x="4929352" y="259583"/>
            <a:ext cx="1604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&lt;Initial Sketch&gt;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86522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28C2C26-6F22-954F-A83D-80BBEE67C7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7897" y="542323"/>
            <a:ext cx="3963542" cy="57733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C24B87-0F47-2C4F-AF4A-5C7B022E9743}"/>
              </a:ext>
            </a:extLst>
          </p:cNvPr>
          <p:cNvSpPr txBox="1"/>
          <p:nvPr/>
        </p:nvSpPr>
        <p:spPr>
          <a:xfrm>
            <a:off x="443582" y="542323"/>
            <a:ext cx="1761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&lt;Second Sketch&gt;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32256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CBDE44EB-557D-C043-9F63-E6CCEB7DC9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2982" y="364687"/>
            <a:ext cx="3743818" cy="595208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4CC0156-E950-874E-A4AD-F7A8F8068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6540" y="187285"/>
            <a:ext cx="4022478" cy="61294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585D64-780F-984D-974D-DA3A766A01D3}"/>
              </a:ext>
            </a:extLst>
          </p:cNvPr>
          <p:cNvSpPr txBox="1"/>
          <p:nvPr/>
        </p:nvSpPr>
        <p:spPr>
          <a:xfrm>
            <a:off x="4990274" y="3156064"/>
            <a:ext cx="2046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&lt;2</a:t>
            </a:r>
            <a:r>
              <a:rPr kumimoji="1" lang="en-US" altLang="ko-Kore-KR" baseline="30000" dirty="0"/>
              <a:t>nd</a:t>
            </a:r>
            <a:r>
              <a:rPr kumimoji="1" lang="en-US" altLang="ko-Kore-KR" dirty="0"/>
              <a:t> Sketch Details&gt;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439694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8076370-200C-EF4C-98D2-FA67086A3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99109" y="1137029"/>
            <a:ext cx="4014953" cy="550376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BB6A2DF-6730-D541-AB36-8A8C4D76C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261" y="0"/>
            <a:ext cx="479524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F58338-F7A1-CC4C-A1F7-A0EC3A7FDB7A}"/>
              </a:ext>
            </a:extLst>
          </p:cNvPr>
          <p:cNvSpPr txBox="1"/>
          <p:nvPr/>
        </p:nvSpPr>
        <p:spPr>
          <a:xfrm>
            <a:off x="10058400" y="217207"/>
            <a:ext cx="1522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&lt;Final Sketch&gt;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788852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63CC5E-F8B0-0541-AAAF-A542FF304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6810" y="681037"/>
            <a:ext cx="2798379" cy="1148365"/>
          </a:xfrm>
        </p:spPr>
        <p:txBody>
          <a:bodyPr/>
          <a:lstStyle/>
          <a:p>
            <a:r>
              <a:rPr kumimoji="1" lang="en-US" altLang="ko-Kore-KR" b="1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  <a:endParaRPr kumimoji="1" lang="ko-Kore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6E2C22-B8E0-9641-9D0E-6FCDD3FAC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ko-Kore-KR" sz="1200" dirty="0">
                <a:latin typeface="Arial" panose="020B0604020202020204" pitchFamily="34" charset="0"/>
                <a:cs typeface="Arial" panose="020B0604020202020204" pitchFamily="34" charset="0"/>
              </a:rPr>
              <a:t>Time management / attendance and engagement at all tutorials</a:t>
            </a:r>
          </a:p>
          <a:p>
            <a:r>
              <a:rPr kumimoji="1" lang="en" altLang="ko-Kore-KR" sz="1200" dirty="0">
                <a:latin typeface="Arial" panose="020B0604020202020204" pitchFamily="34" charset="0"/>
                <a:cs typeface="Arial" panose="020B0604020202020204" pitchFamily="34" charset="0"/>
              </a:rPr>
              <a:t>Communication with tutors / design sketches and models</a:t>
            </a:r>
          </a:p>
          <a:p>
            <a:r>
              <a:rPr kumimoji="1" lang="en" altLang="ko-Kore-KR" sz="1200" dirty="0">
                <a:latin typeface="Arial" panose="020B0604020202020204" pitchFamily="34" charset="0"/>
                <a:cs typeface="Arial" panose="020B0604020202020204" pitchFamily="34" charset="0"/>
              </a:rPr>
              <a:t>Material handling / making skills</a:t>
            </a:r>
          </a:p>
          <a:p>
            <a:r>
              <a:rPr kumimoji="1" lang="en" altLang="ko-Kore-KR" sz="1200" dirty="0">
                <a:latin typeface="Arial" panose="020B0604020202020204" pitchFamily="34" charset="0"/>
                <a:cs typeface="Arial" panose="020B0604020202020204" pitchFamily="34" charset="0"/>
              </a:rPr>
              <a:t>Experiment / mock-ups and test prototypes</a:t>
            </a:r>
            <a:br>
              <a:rPr kumimoji="1" lang="en" altLang="ko-Kore-KR" dirty="0"/>
            </a:b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41233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295</Words>
  <Application>Microsoft Macintosh PowerPoint</Application>
  <PresentationFormat>와이드스크린</PresentationFormat>
  <Paragraphs>28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테마</vt:lpstr>
      <vt:lpstr>Column Presentation</vt:lpstr>
      <vt:lpstr>PowerPoint 프레젠테이션</vt:lpstr>
      <vt:lpstr>Brief Information of Column</vt:lpstr>
      <vt:lpstr>PowerPoint 프레젠테이션</vt:lpstr>
      <vt:lpstr>PowerPoint 프레젠테이션</vt:lpstr>
      <vt:lpstr>PowerPoint 프레젠테이션</vt:lpstr>
      <vt:lpstr>PowerPoint 프레젠테이션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Column Presentation</dc:title>
  <dc:creator>정 유정</dc:creator>
  <cp:lastModifiedBy>정 유정</cp:lastModifiedBy>
  <cp:revision>4</cp:revision>
  <dcterms:created xsi:type="dcterms:W3CDTF">2021-02-10T03:57:44Z</dcterms:created>
  <dcterms:modified xsi:type="dcterms:W3CDTF">2021-02-10T04:43:01Z</dcterms:modified>
</cp:coreProperties>
</file>

<file path=docProps/thumbnail.jpeg>
</file>